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21.04.2016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685800" y="1785938"/>
            <a:ext cx="8172480" cy="2928937"/>
          </a:xfrm>
        </p:spPr>
        <p:txBody>
          <a:bodyPr/>
          <a:lstStyle/>
          <a:p>
            <a:pPr algn="ctr"/>
            <a:r>
              <a:rPr lang="ru-RU" b="1" dirty="0" smtClean="0"/>
              <a:t>Художественно-эстетическое</a:t>
            </a:r>
            <a:br>
              <a:rPr lang="ru-RU" b="1" dirty="0" smtClean="0"/>
            </a:br>
            <a:r>
              <a:rPr lang="ru-RU" b="1" dirty="0" smtClean="0"/>
              <a:t>воспитание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 err="1" smtClean="0"/>
              <a:t>мбдоу</a:t>
            </a:r>
            <a:r>
              <a:rPr lang="ru-RU" b="1" dirty="0" smtClean="0"/>
              <a:t> №3 «</a:t>
            </a:r>
            <a:r>
              <a:rPr lang="ru-RU" b="1" dirty="0" err="1" smtClean="0"/>
              <a:t>Аленушка</a:t>
            </a:r>
            <a:r>
              <a:rPr lang="ru-RU" b="1" dirty="0" smtClean="0"/>
              <a:t>»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Оформление ДОО</a:t>
            </a:r>
            <a:endParaRPr lang="ru-RU" b="1" dirty="0"/>
          </a:p>
        </p:txBody>
      </p:sp>
      <p:pic>
        <p:nvPicPr>
          <p:cNvPr id="24578" name="Picture 2" descr="C:\Users\Клавдия\Desktop\конкурс худ.эст\DSC0818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142" b="23851"/>
          <a:stretch>
            <a:fillRect/>
          </a:stretch>
        </p:blipFill>
        <p:spPr bwMode="auto">
          <a:xfrm>
            <a:off x="1476858" y="1714488"/>
            <a:ext cx="6595604" cy="4429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Клавдия\Desktop\конкурс худ.эст\DSC082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8442381" cy="63317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Клавдия\Desktop\конкурс худ.эст\DSC07733.JPG"/>
          <p:cNvPicPr>
            <a:picLocks noChangeAspect="1" noChangeArrowheads="1"/>
          </p:cNvPicPr>
          <p:nvPr/>
        </p:nvPicPr>
        <p:blipFill>
          <a:blip r:embed="rId2" cstate="print"/>
          <a:srcRect b="8333"/>
          <a:stretch>
            <a:fillRect/>
          </a:stretch>
        </p:blipFill>
        <p:spPr bwMode="auto">
          <a:xfrm>
            <a:off x="2071670" y="285728"/>
            <a:ext cx="5143500" cy="6286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Клавдия\Desktop\конкурс худ.эст\DSC08040.JPG"/>
          <p:cNvPicPr>
            <a:picLocks noChangeAspect="1" noChangeArrowheads="1"/>
          </p:cNvPicPr>
          <p:nvPr/>
        </p:nvPicPr>
        <p:blipFill>
          <a:blip r:embed="rId2"/>
          <a:srcRect l="2343" t="6250" r="3125" b="4166"/>
          <a:stretch>
            <a:fillRect/>
          </a:stretch>
        </p:blipFill>
        <p:spPr bwMode="auto">
          <a:xfrm>
            <a:off x="214282" y="428604"/>
            <a:ext cx="8643998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Клавдия\Desktop\конкурс худ.эст\DSC08180.JPG"/>
          <p:cNvPicPr>
            <a:picLocks noChangeAspect="1" noChangeArrowheads="1"/>
          </p:cNvPicPr>
          <p:nvPr/>
        </p:nvPicPr>
        <p:blipFill>
          <a:blip r:embed="rId2"/>
          <a:srcRect l="20312" t="2083" b="8333"/>
          <a:stretch>
            <a:fillRect/>
          </a:stretch>
        </p:blipFill>
        <p:spPr bwMode="auto">
          <a:xfrm>
            <a:off x="1000100" y="428604"/>
            <a:ext cx="7286644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лавдия\Desktop\конкурс худ.эст\DSC08208.JPG"/>
          <p:cNvPicPr>
            <a:picLocks noChangeAspect="1" noChangeArrowheads="1"/>
          </p:cNvPicPr>
          <p:nvPr/>
        </p:nvPicPr>
        <p:blipFill>
          <a:blip r:embed="rId2"/>
          <a:srcRect l="2343" b="25000"/>
          <a:stretch>
            <a:fillRect/>
          </a:stretch>
        </p:blipFill>
        <p:spPr bwMode="auto">
          <a:xfrm>
            <a:off x="357158" y="991516"/>
            <a:ext cx="8429684" cy="485549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Клавдия\Desktop\конкурс худ.эст\DSC08207.JPG"/>
          <p:cNvPicPr>
            <a:picLocks noChangeAspect="1" noChangeArrowheads="1"/>
          </p:cNvPicPr>
          <p:nvPr/>
        </p:nvPicPr>
        <p:blipFill>
          <a:blip r:embed="rId2"/>
          <a:srcRect t="10416" r="2343" b="30209"/>
          <a:stretch>
            <a:fillRect/>
          </a:stretch>
        </p:blipFill>
        <p:spPr bwMode="auto">
          <a:xfrm>
            <a:off x="285720" y="1071546"/>
            <a:ext cx="8572560" cy="40719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лавдия\Desktop\конкурс худ.эст\DSC08234.JPG"/>
          <p:cNvPicPr>
            <a:picLocks noChangeAspect="1" noChangeArrowheads="1"/>
          </p:cNvPicPr>
          <p:nvPr/>
        </p:nvPicPr>
        <p:blipFill>
          <a:blip r:embed="rId2"/>
          <a:srcRect l="3906" t="11458" b="11458"/>
          <a:stretch>
            <a:fillRect/>
          </a:stretch>
        </p:blipFill>
        <p:spPr bwMode="auto">
          <a:xfrm>
            <a:off x="357158" y="571480"/>
            <a:ext cx="8501122" cy="59293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125</TotalTime>
  <Words>3</Words>
  <PresentationFormat>Экран (4:3)</PresentationFormat>
  <Paragraphs>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Художественно-эстетическое воспитание  мбдоу №3 «Аленушка»</vt:lpstr>
      <vt:lpstr>Оформление ДОО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Художественно-эстетическое воспитание в мбдоу №3 «Аленушка»</dc:title>
  <dc:creator>Клавдия</dc:creator>
  <cp:lastModifiedBy>Клавдия</cp:lastModifiedBy>
  <cp:revision>15</cp:revision>
  <dcterms:created xsi:type="dcterms:W3CDTF">2016-04-20T08:03:18Z</dcterms:created>
  <dcterms:modified xsi:type="dcterms:W3CDTF">2016-04-21T11:03:52Z</dcterms:modified>
</cp:coreProperties>
</file>